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1" d="100"/>
          <a:sy n="61" d="100"/>
        </p:scale>
        <p:origin x="-2706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BE0C0A2-ABCA-4A61-BAD5-9465CA11DC7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384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A3ECA22-09C8-4491-9784-FE503414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B67E-BBDC-4CD8-9678-E8BA9E9B19D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8246-0AEE-4851-978F-64B4C13F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" y="152400"/>
            <a:ext cx="6553200" cy="8839200"/>
          </a:xfrm>
          <a:prstGeom prst="rect">
            <a:avLst/>
          </a:prstGeom>
          <a:noFill/>
          <a:ln cap="rnd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2133600"/>
            <a:ext cx="5943600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600" b="1" dirty="0" smtClean="0">
              <a:ln w="9525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en-US" sz="1600" b="1" dirty="0" smtClean="0">
                <a:ln w="95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TOPICS INCLUDE:</a:t>
            </a:r>
          </a:p>
          <a:p>
            <a:pPr algn="ctr"/>
            <a:r>
              <a:rPr lang="en-US" sz="1200" b="1" dirty="0" smtClean="0">
                <a:ln w="9525">
                  <a:noFill/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Identification of Altered and Stolen Vehicles</a:t>
            </a:r>
          </a:p>
          <a:p>
            <a:pPr algn="ctr"/>
            <a:r>
              <a:rPr lang="en-US" sz="1200" b="1" dirty="0" smtClean="0">
                <a:ln w="9525">
                  <a:noFill/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Heavy Equipment</a:t>
            </a:r>
          </a:p>
          <a:p>
            <a:pPr algn="ctr"/>
            <a:r>
              <a:rPr lang="en-US" sz="1200" b="1" dirty="0" smtClean="0">
                <a:ln w="9525">
                  <a:noFill/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Watercraft ID</a:t>
            </a:r>
          </a:p>
          <a:p>
            <a:pPr algn="ctr"/>
            <a:r>
              <a:rPr lang="en-US" sz="1200" b="1" dirty="0" smtClean="0">
                <a:ln w="9525">
                  <a:noFill/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Digital Photo - Metadata</a:t>
            </a:r>
          </a:p>
          <a:p>
            <a:pPr algn="ctr"/>
            <a:r>
              <a:rPr lang="en-US" sz="1200" b="1" dirty="0" smtClean="0">
                <a:ln w="9525">
                  <a:noFill/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Light Trailers</a:t>
            </a:r>
          </a:p>
          <a:p>
            <a:pPr algn="ctr"/>
            <a:r>
              <a:rPr lang="en-US" sz="1200" b="1" dirty="0" smtClean="0">
                <a:ln w="9525">
                  <a:noFill/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Commercial Truck ID</a:t>
            </a:r>
          </a:p>
          <a:p>
            <a:pPr algn="ctr"/>
            <a:r>
              <a:rPr lang="en-US" sz="1200" b="1" dirty="0" smtClean="0">
                <a:ln w="9525">
                  <a:noFill/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Commercial Trailer ID</a:t>
            </a:r>
          </a:p>
          <a:p>
            <a:pPr algn="ctr"/>
            <a:endParaRPr lang="en-US" sz="1200" b="1" dirty="0" smtClean="0">
              <a:ln w="9525">
                <a:noFill/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en-US" sz="1600" b="1" dirty="0" smtClean="0">
                <a:ln w="95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HOTEL INFORMATION</a:t>
            </a:r>
          </a:p>
          <a:p>
            <a:pPr algn="ctr"/>
            <a:r>
              <a:rPr lang="en-US" sz="1600" b="1" dirty="0" smtClean="0">
                <a:ln w="95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On your own</a:t>
            </a:r>
          </a:p>
          <a:p>
            <a:pPr algn="ctr"/>
            <a:endParaRPr lang="en-US" sz="1600" b="1" dirty="0" smtClean="0">
              <a:ln w="9525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en-US" sz="1600" b="1" dirty="0" smtClean="0">
                <a:ln w="95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TRAINING LOCATION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3209 South Staples, Corpus Christi, Texas 78411</a:t>
            </a:r>
          </a:p>
          <a:p>
            <a:pPr algn="ctr"/>
            <a:endParaRPr lang="en-US" sz="1600" b="1" dirty="0" smtClean="0">
              <a:ln w="9525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en-US" sz="1600" b="1" dirty="0" smtClean="0">
                <a:ln w="952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REGISTRATION CONTACT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Melissa Castro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Auto Theft Task Force Project Manager</a:t>
            </a:r>
          </a:p>
          <a:p>
            <a:pPr algn="ctr"/>
            <a:r>
              <a:rPr lang="en-US" sz="1200" dirty="0" smtClean="0">
                <a:latin typeface="Cambria" pitchFamily="18" charset="0"/>
                <a:cs typeface="Times New Roman" pitchFamily="18" charset="0"/>
              </a:rPr>
              <a:t>Corpus Christi PD</a:t>
            </a:r>
          </a:p>
          <a:p>
            <a:pPr algn="ctr"/>
            <a:r>
              <a:rPr lang="en-US" sz="1200" dirty="0" smtClean="0">
                <a:latin typeface="Cambria" pitchFamily="18" charset="0"/>
                <a:cs typeface="Times New Roman" pitchFamily="18" charset="0"/>
              </a:rPr>
              <a:t>361-886-2872</a:t>
            </a:r>
          </a:p>
          <a:p>
            <a:pPr algn="ctr"/>
            <a:r>
              <a:rPr lang="en-US" sz="1200" dirty="0" smtClean="0">
                <a:latin typeface="Cambria" pitchFamily="18" charset="0"/>
                <a:cs typeface="Times New Roman" pitchFamily="18" charset="0"/>
              </a:rPr>
              <a:t>MelissaMa@cctexas.com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2259" y="228600"/>
            <a:ext cx="5379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Free Auto Theft Training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28600" y="8458201"/>
            <a:ext cx="6400800" cy="53339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Co-Hosted by the National Insurance Crime Bureau –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Corpus Christi PD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22225" cap="rnd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15656" y="816114"/>
            <a:ext cx="212590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June 28, 2018</a:t>
            </a:r>
          </a:p>
          <a:p>
            <a:pPr algn="ctr"/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8:00 A.M. – 5:00 P.M. 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pic>
        <p:nvPicPr>
          <p:cNvPr id="1027" name="Picture 3" descr="C:\Users\provazew\Pictures\Microsoft Clip Organizer\Logo1PrintTIF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456550"/>
            <a:ext cx="1378646" cy="58314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44909" y="1524000"/>
            <a:ext cx="5300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&lt; &lt; 8 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Hours 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TCOLE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Credit &gt; 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2" y="7296448"/>
            <a:ext cx="9525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302" y="7259403"/>
            <a:ext cx="951058" cy="951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90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NICB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provazew</dc:creator>
  <cp:lastModifiedBy>Windows User</cp:lastModifiedBy>
  <cp:revision>77</cp:revision>
  <cp:lastPrinted>2018-04-19T15:30:11Z</cp:lastPrinted>
  <dcterms:created xsi:type="dcterms:W3CDTF">2011-04-28T19:01:23Z</dcterms:created>
  <dcterms:modified xsi:type="dcterms:W3CDTF">2018-04-27T02:35:07Z</dcterms:modified>
</cp:coreProperties>
</file>