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1" d="100"/>
          <a:sy n="61" d="100"/>
        </p:scale>
        <p:origin x="-2706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3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40" cy="469423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1BE0C0A2-ABCA-4A61-BAD5-9465CA11DC7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704850"/>
            <a:ext cx="26384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</p:spPr>
        <p:txBody>
          <a:bodyPr vert="horz" lIns="94229" tIns="47115" rIns="94229" bIns="471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3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40" cy="469423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2A3ECA22-09C8-4491-9784-FE5034144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B67E-BBDC-4CD8-9678-E8BA9E9B19D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" y="152400"/>
            <a:ext cx="6553200" cy="8839200"/>
          </a:xfrm>
          <a:prstGeom prst="rect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2466984"/>
            <a:ext cx="59436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95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TOPICS INCLUDE:</a:t>
            </a:r>
          </a:p>
          <a:p>
            <a:pPr algn="ctr"/>
            <a:r>
              <a:rPr lang="en-US" sz="1200" b="1" dirty="0">
                <a:ln w="9525">
                  <a:noFill/>
                  <a:prstDash val="solid"/>
                </a:ln>
                <a:solidFill>
                  <a:srgbClr val="008A3E"/>
                </a:solidFill>
                <a:latin typeface="Cambria" pitchFamily="18" charset="0"/>
              </a:rPr>
              <a:t>Cargo Theft</a:t>
            </a:r>
          </a:p>
          <a:p>
            <a:pPr algn="ctr"/>
            <a:r>
              <a:rPr lang="en-US" sz="1200" b="1" dirty="0">
                <a:ln w="9525">
                  <a:noFill/>
                  <a:prstDash val="solid"/>
                </a:ln>
                <a:solidFill>
                  <a:srgbClr val="008A3E"/>
                </a:solidFill>
                <a:latin typeface="Cambria" pitchFamily="18" charset="0"/>
              </a:rPr>
              <a:t>Heavy Equipment</a:t>
            </a:r>
          </a:p>
          <a:p>
            <a:pPr algn="ctr"/>
            <a:r>
              <a:rPr lang="en-US" sz="1200" b="1" dirty="0">
                <a:ln w="9525">
                  <a:noFill/>
                  <a:prstDash val="solid"/>
                </a:ln>
                <a:solidFill>
                  <a:srgbClr val="008A3E"/>
                </a:solidFill>
                <a:latin typeface="Cambria" pitchFamily="18" charset="0"/>
              </a:rPr>
              <a:t>Insurance Fraud</a:t>
            </a:r>
          </a:p>
          <a:p>
            <a:pPr algn="ctr"/>
            <a:r>
              <a:rPr lang="en-US" sz="1200" b="1" dirty="0">
                <a:ln w="9525">
                  <a:noFill/>
                  <a:prstDash val="solid"/>
                </a:ln>
                <a:solidFill>
                  <a:srgbClr val="008A3E"/>
                </a:solidFill>
                <a:latin typeface="Cambria" pitchFamily="18" charset="0"/>
              </a:rPr>
              <a:t>Vehicle Cloning</a:t>
            </a:r>
          </a:p>
          <a:p>
            <a:pPr algn="ctr"/>
            <a:r>
              <a:rPr lang="en-US" sz="1200" b="1" dirty="0">
                <a:ln w="9525">
                  <a:noFill/>
                  <a:prstDash val="solid"/>
                </a:ln>
                <a:solidFill>
                  <a:srgbClr val="008A3E"/>
                </a:solidFill>
                <a:latin typeface="Cambria" pitchFamily="18" charset="0"/>
              </a:rPr>
              <a:t>Commercial Vehicle Investigations</a:t>
            </a:r>
          </a:p>
          <a:p>
            <a:pPr algn="ctr"/>
            <a:r>
              <a:rPr lang="en-US" sz="1200" b="1" dirty="0">
                <a:ln w="9525">
                  <a:noFill/>
                  <a:prstDash val="solid"/>
                </a:ln>
                <a:solidFill>
                  <a:srgbClr val="008A3E"/>
                </a:solidFill>
                <a:latin typeface="Cambria" pitchFamily="18" charset="0"/>
              </a:rPr>
              <a:t>Boat Theft and Fraud</a:t>
            </a:r>
          </a:p>
          <a:p>
            <a:pPr algn="ctr"/>
            <a:r>
              <a:rPr lang="en-US" sz="1200" b="1" dirty="0">
                <a:ln w="9525">
                  <a:noFill/>
                  <a:prstDash val="solid"/>
                </a:ln>
                <a:solidFill>
                  <a:srgbClr val="008A3E"/>
                </a:solidFill>
                <a:latin typeface="Cambria" pitchFamily="18" charset="0"/>
              </a:rPr>
              <a:t>Staged Accidents</a:t>
            </a:r>
          </a:p>
          <a:p>
            <a:pPr algn="ctr"/>
            <a:r>
              <a:rPr lang="en-US" sz="1200" b="1" dirty="0">
                <a:ln w="9525">
                  <a:noFill/>
                  <a:prstDash val="solid"/>
                </a:ln>
                <a:solidFill>
                  <a:srgbClr val="008A3E"/>
                </a:solidFill>
                <a:latin typeface="Cambria" pitchFamily="18" charset="0"/>
              </a:rPr>
              <a:t>And more</a:t>
            </a:r>
            <a:r>
              <a:rPr lang="en-US" sz="1200" b="1" dirty="0" smtClean="0">
                <a:ln w="9525">
                  <a:noFill/>
                  <a:prstDash val="solid"/>
                </a:ln>
                <a:solidFill>
                  <a:srgbClr val="008A3E"/>
                </a:solidFill>
                <a:latin typeface="Cambria" pitchFamily="18" charset="0"/>
              </a:rPr>
              <a:t>…</a:t>
            </a:r>
            <a:endParaRPr lang="en-US" sz="1600" b="1" dirty="0">
              <a:ln w="9525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en-US" sz="1600" b="1" dirty="0">
                <a:ln w="95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HOTEL INFORMATION</a:t>
            </a:r>
          </a:p>
          <a:p>
            <a:pPr algn="ctr"/>
            <a:r>
              <a:rPr lang="en-US" sz="1200" b="1" dirty="0" smtClean="0">
                <a:solidFill>
                  <a:srgbClr val="008A3E"/>
                </a:solidFill>
                <a:latin typeface="Cambria" pitchFamily="18" charset="0"/>
              </a:rPr>
              <a:t>Hilton Garden Inn</a:t>
            </a:r>
          </a:p>
          <a:p>
            <a:pPr algn="ctr"/>
            <a:r>
              <a:rPr lang="en-US" sz="1200" b="1" dirty="0" smtClean="0">
                <a:solidFill>
                  <a:srgbClr val="008A3E"/>
                </a:solidFill>
                <a:latin typeface="Cambria" pitchFamily="18" charset="0"/>
              </a:rPr>
              <a:t>$104 includes breakfast</a:t>
            </a:r>
            <a:endParaRPr lang="en-US" sz="1200" b="1" dirty="0">
              <a:solidFill>
                <a:srgbClr val="008A3E"/>
              </a:solidFill>
              <a:latin typeface="Cambria" pitchFamily="18" charset="0"/>
            </a:endParaRPr>
          </a:p>
          <a:p>
            <a:pPr algn="ctr"/>
            <a:r>
              <a:rPr lang="pt-BR" sz="1200" dirty="0">
                <a:latin typeface="Cambria" pitchFamily="18" charset="0"/>
              </a:rPr>
              <a:t>1771 Rio Rancho Blvd., </a:t>
            </a:r>
            <a:endParaRPr lang="pt-BR" sz="1200" dirty="0" smtClean="0">
              <a:latin typeface="Cambria" pitchFamily="18" charset="0"/>
            </a:endParaRPr>
          </a:p>
          <a:p>
            <a:pPr algn="ctr"/>
            <a:r>
              <a:rPr lang="pt-BR" sz="1200" dirty="0" smtClean="0">
                <a:latin typeface="Cambria" pitchFamily="18" charset="0"/>
              </a:rPr>
              <a:t>Rio Rancho, NM 87124</a:t>
            </a:r>
          </a:p>
          <a:p>
            <a:pPr algn="ctr"/>
            <a:r>
              <a:rPr lang="en-US" sz="1200" dirty="0" smtClean="0">
                <a:latin typeface="Cambria" pitchFamily="18" charset="0"/>
              </a:rPr>
              <a:t>1.800.884.2500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>
                <a:ln w="95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TRAINING LOCATION</a:t>
            </a:r>
          </a:p>
          <a:p>
            <a:pPr algn="ctr"/>
            <a:r>
              <a:rPr lang="en-US" sz="1200" b="1" dirty="0" smtClean="0">
                <a:solidFill>
                  <a:srgbClr val="008A3E"/>
                </a:solidFill>
                <a:latin typeface="Cambria" pitchFamily="18" charset="0"/>
                <a:cs typeface="Times New Roman" pitchFamily="18" charset="0"/>
              </a:rPr>
              <a:t>Rio Rancho Police Department Training Academy </a:t>
            </a:r>
            <a:endParaRPr lang="en-US" sz="1200" b="1" dirty="0">
              <a:solidFill>
                <a:srgbClr val="008A3E"/>
              </a:solidFill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pt-BR" sz="1200" dirty="0">
                <a:latin typeface="Cambria" pitchFamily="18" charset="0"/>
                <a:cs typeface="Times New Roman" pitchFamily="18" charset="0"/>
              </a:rPr>
              <a:t>500 Quantum Road</a:t>
            </a:r>
          </a:p>
          <a:p>
            <a:pPr algn="ctr"/>
            <a:r>
              <a:rPr lang="pt-BR" sz="12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pt-BR" sz="1200" b="1" dirty="0">
                <a:latin typeface="Cambria" pitchFamily="18" charset="0"/>
                <a:cs typeface="Times New Roman" pitchFamily="18" charset="0"/>
              </a:rPr>
              <a:t>Rio Rancho, NM 87124</a:t>
            </a:r>
            <a:endParaRPr lang="en-US" sz="1200" b="1" dirty="0">
              <a:ln w="12700">
                <a:solidFill>
                  <a:srgbClr val="008A3E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4163" y="228600"/>
            <a:ext cx="43352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Auto Theft Training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04800" y="8382001"/>
            <a:ext cx="6248400" cy="533399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Co-Hosted by the National Insurance Crime Bureau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the Albuquerque Police Department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5904" y="6315146"/>
            <a:ext cx="510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To register please </a:t>
            </a:r>
            <a:r>
              <a:rPr lang="en-US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contact: (505)891-5926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Helen Seymour 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--- 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hseymour@rrnm.gov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22225" cap="rnd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6133" y="1595735"/>
            <a:ext cx="42713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&gt; &gt; &gt;FREE ATTENDANCE&lt; &lt; &lt;</a:t>
            </a:r>
            <a:endParaRPr lang="en-US" sz="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1475" y="816114"/>
            <a:ext cx="267425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May 22-24, 2018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8:00 A.M. – 5:00 P.M. Each Day</a:t>
            </a:r>
            <a:endParaRPr lang="en-US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7" name="Picture 3" descr="C:\Users\provazew\Pictures\Microsoft Clip Organizer\Logo1PrintTIF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133" y="7722108"/>
            <a:ext cx="1566542" cy="48661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33" y="6957208"/>
            <a:ext cx="1504092" cy="157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107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NICB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provazew</dc:creator>
  <cp:lastModifiedBy>Windows User</cp:lastModifiedBy>
  <cp:revision>61</cp:revision>
  <cp:lastPrinted>2018-04-02T15:48:37Z</cp:lastPrinted>
  <dcterms:created xsi:type="dcterms:W3CDTF">2011-04-28T19:01:23Z</dcterms:created>
  <dcterms:modified xsi:type="dcterms:W3CDTF">2018-04-17T00:27:17Z</dcterms:modified>
</cp:coreProperties>
</file>