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4" autoAdjust="0"/>
    <p:restoredTop sz="94660"/>
  </p:normalViewPr>
  <p:slideViewPr>
    <p:cSldViewPr>
      <p:cViewPr>
        <p:scale>
          <a:sx n="61" d="100"/>
          <a:sy n="61" d="100"/>
        </p:scale>
        <p:origin x="-2214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0C0A2-ABCA-4A61-BAD5-9465CA11DC71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ECA22-09C8-4491-9784-FE5034144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69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B67E-BBDC-4CD8-9678-E8BA9E9B19D9}" type="datetimeFigureOut">
              <a:rPr lang="en-US" smtClean="0"/>
              <a:pPr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8246-0AEE-4851-978F-64B4C13F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pacheco@nicb.org" TargetMode="External"/><Relationship Id="rId2" Type="http://schemas.openxmlformats.org/officeDocument/2006/relationships/hyperlink" Target="http://www.islagran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tiff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52400" y="152400"/>
            <a:ext cx="6553200" cy="8839200"/>
          </a:xfrm>
          <a:prstGeom prst="rect">
            <a:avLst/>
          </a:prstGeom>
          <a:noFill/>
          <a:ln cap="rnd">
            <a:solidFill>
              <a:srgbClr val="00B05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57200" y="2438400"/>
            <a:ext cx="5943600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dirty="0" smtClean="0">
                <a:ln w="9525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HOTEL INFORMATION</a:t>
            </a:r>
          </a:p>
          <a:p>
            <a:pPr algn="ctr"/>
            <a:r>
              <a:rPr lang="en-US" sz="1200" b="1" dirty="0" smtClean="0">
                <a:solidFill>
                  <a:srgbClr val="008A3E"/>
                </a:solidFill>
                <a:latin typeface="Cambria" pitchFamily="18" charset="0"/>
                <a:cs typeface="Times New Roman" pitchFamily="18" charset="0"/>
              </a:rPr>
              <a:t>Isla Grand Beach Resort</a:t>
            </a:r>
          </a:p>
          <a:p>
            <a:pPr algn="ctr"/>
            <a:r>
              <a:rPr lang="en-US" sz="1200" dirty="0" smtClean="0">
                <a:latin typeface="Cambria" pitchFamily="18" charset="0"/>
                <a:cs typeface="Times New Roman" pitchFamily="18" charset="0"/>
              </a:rPr>
              <a:t>500 Padre Blvd. </a:t>
            </a:r>
          </a:p>
          <a:p>
            <a:pPr algn="ctr"/>
            <a:r>
              <a:rPr lang="en-US" sz="1200" dirty="0" smtClean="0">
                <a:latin typeface="Cambria" pitchFamily="18" charset="0"/>
                <a:cs typeface="Times New Roman" pitchFamily="18" charset="0"/>
              </a:rPr>
              <a:t>South Padre Island, </a:t>
            </a:r>
            <a:r>
              <a:rPr lang="en-US" sz="1200" dirty="0" err="1" smtClean="0">
                <a:latin typeface="Cambria" pitchFamily="18" charset="0"/>
                <a:cs typeface="Times New Roman" pitchFamily="18" charset="0"/>
              </a:rPr>
              <a:t>Tx</a:t>
            </a:r>
            <a:r>
              <a:rPr lang="en-US" sz="1200" dirty="0" smtClean="0">
                <a:latin typeface="Cambria" pitchFamily="18" charset="0"/>
                <a:cs typeface="Times New Roman" pitchFamily="18" charset="0"/>
              </a:rPr>
              <a:t>. 78597</a:t>
            </a:r>
          </a:p>
          <a:p>
            <a:pPr algn="ctr"/>
            <a:r>
              <a:rPr lang="en-US" sz="1200" dirty="0" smtClean="0">
                <a:latin typeface="Cambria" pitchFamily="18" charset="0"/>
                <a:cs typeface="Times New Roman" pitchFamily="18" charset="0"/>
              </a:rPr>
              <a:t>956-761-6511</a:t>
            </a:r>
          </a:p>
          <a:p>
            <a:pPr algn="ctr"/>
            <a:r>
              <a:rPr lang="en-US" sz="1200" dirty="0" smtClean="0">
                <a:latin typeface="Cambria" pitchFamily="18" charset="0"/>
                <a:cs typeface="Times New Roman" pitchFamily="18" charset="0"/>
              </a:rPr>
              <a:t>Website:  </a:t>
            </a:r>
            <a:r>
              <a:rPr lang="en-US" sz="1200" dirty="0" smtClean="0">
                <a:latin typeface="Cambria" pitchFamily="18" charset="0"/>
                <a:cs typeface="Times New Roman" pitchFamily="18" charset="0"/>
                <a:hlinkClick r:id="rId2"/>
              </a:rPr>
              <a:t>www.islagran.com</a:t>
            </a:r>
            <a:endParaRPr lang="en-US" sz="1200" dirty="0" smtClean="0">
              <a:latin typeface="Cambria" pitchFamily="18" charset="0"/>
              <a:cs typeface="Times New Roman" pitchFamily="18" charset="0"/>
            </a:endParaRPr>
          </a:p>
          <a:p>
            <a:pPr algn="ctr"/>
            <a:endParaRPr lang="en-US" sz="1200" b="1" u="sng" dirty="0" smtClean="0">
              <a:latin typeface="Cambria" pitchFamily="18" charset="0"/>
              <a:cs typeface="Times New Roman" pitchFamily="18" charset="0"/>
            </a:endParaRPr>
          </a:p>
          <a:p>
            <a:pPr algn="ctr"/>
            <a:r>
              <a:rPr lang="en-US" sz="1200" b="1" u="sng" dirty="0" smtClean="0">
                <a:latin typeface="Cambria" pitchFamily="18" charset="0"/>
                <a:cs typeface="Times New Roman" pitchFamily="18" charset="0"/>
              </a:rPr>
              <a:t>Booking Code:  “1611NICB16” – allows you to receive the $89 per night room rate.  *Please book early, these rates are only good until October 7, 2016.   </a:t>
            </a:r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smtClean="0">
                <a:ln w="9525">
                  <a:noFill/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TRAINING LOCATION</a:t>
            </a:r>
          </a:p>
          <a:p>
            <a:pPr algn="ctr"/>
            <a:r>
              <a:rPr lang="en-US" sz="1200" b="1" dirty="0" smtClean="0">
                <a:solidFill>
                  <a:srgbClr val="008A3E"/>
                </a:solidFill>
                <a:latin typeface="Cambria" pitchFamily="18" charset="0"/>
                <a:cs typeface="Times New Roman" pitchFamily="18" charset="0"/>
              </a:rPr>
              <a:t>SPI Convention Center </a:t>
            </a:r>
          </a:p>
          <a:p>
            <a:pPr algn="ctr"/>
            <a:r>
              <a:rPr lang="en-US" sz="1200" b="1" dirty="0" smtClean="0">
                <a:solidFill>
                  <a:srgbClr val="008A3E"/>
                </a:solidFill>
                <a:latin typeface="Cambria" pitchFamily="18" charset="0"/>
                <a:cs typeface="Times New Roman" pitchFamily="18" charset="0"/>
              </a:rPr>
              <a:t>7355 Padre Blvd., South Padre Island, </a:t>
            </a:r>
            <a:r>
              <a:rPr lang="en-US" sz="1200" b="1" dirty="0" err="1" smtClean="0">
                <a:solidFill>
                  <a:srgbClr val="008A3E"/>
                </a:solidFill>
                <a:latin typeface="Cambria" pitchFamily="18" charset="0"/>
                <a:cs typeface="Times New Roman" pitchFamily="18" charset="0"/>
              </a:rPr>
              <a:t>Tx</a:t>
            </a:r>
            <a:r>
              <a:rPr lang="en-US" sz="1200" b="1" dirty="0" smtClean="0">
                <a:solidFill>
                  <a:srgbClr val="008A3E"/>
                </a:solidFill>
                <a:latin typeface="Cambria" pitchFamily="18" charset="0"/>
                <a:cs typeface="Times New Roman" pitchFamily="18" charset="0"/>
              </a:rPr>
              <a:t>. 78597</a:t>
            </a:r>
          </a:p>
          <a:p>
            <a:pPr algn="ctr"/>
            <a:r>
              <a:rPr lang="en-US" sz="1200" b="1" dirty="0" smtClean="0">
                <a:solidFill>
                  <a:srgbClr val="008A3E"/>
                </a:solidFill>
                <a:latin typeface="Cambria" pitchFamily="18" charset="0"/>
                <a:cs typeface="Times New Roman" pitchFamily="18" charset="0"/>
              </a:rPr>
              <a:t>956-761-3000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92693" y="228600"/>
            <a:ext cx="547823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NICB Auto Theft Training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304800" y="8382001"/>
            <a:ext cx="6248400" cy="533399"/>
          </a:xfrm>
        </p:spPr>
        <p:txBody>
          <a:bodyPr/>
          <a:lstStyle/>
          <a:p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6805" y="5365363"/>
            <a:ext cx="59436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en-US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To register please contact:</a:t>
            </a:r>
          </a:p>
          <a:p>
            <a:pPr algn="ctr"/>
            <a:r>
              <a:rPr lang="en-US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Israel Pacheco at </a:t>
            </a:r>
            <a:r>
              <a:rPr lang="en-US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  <a:hlinkClick r:id="rId3"/>
              </a:rPr>
              <a:t>ipacheco@nicb.org</a:t>
            </a:r>
            <a:r>
              <a:rPr lang="en-US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, 956-212-9035</a:t>
            </a:r>
          </a:p>
          <a:p>
            <a:pPr algn="ctr"/>
            <a:r>
              <a:rPr lang="en-US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Submit registration form</a:t>
            </a:r>
          </a:p>
          <a:p>
            <a:r>
              <a:rPr lang="en-US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Name    </a:t>
            </a:r>
          </a:p>
          <a:p>
            <a:r>
              <a:rPr lang="en-US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Agency</a:t>
            </a:r>
          </a:p>
          <a:p>
            <a:r>
              <a:rPr lang="en-US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Email address</a:t>
            </a:r>
          </a:p>
          <a:p>
            <a:r>
              <a:rPr lang="en-US" sz="1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Telephone number</a:t>
            </a:r>
          </a:p>
          <a:p>
            <a:endParaRPr lang="en-US" sz="1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  <a:p>
            <a:endParaRPr lang="en-US" sz="16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  <a:p>
            <a:r>
              <a:rPr lang="en-US" sz="1200" b="1" dirty="0" smtClean="0">
                <a:ln w="11430"/>
                <a:solidFill>
                  <a:schemeClr val="tx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itchFamily="18" charset="0"/>
              </a:rPr>
              <a:t>                      *Sponsored by Brownsville Police Department and NICB.</a:t>
            </a:r>
          </a:p>
          <a:p>
            <a:endParaRPr lang="en-US" sz="16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228600"/>
            <a:ext cx="6400800" cy="8686800"/>
          </a:xfrm>
          <a:prstGeom prst="rect">
            <a:avLst/>
          </a:prstGeom>
          <a:noFill/>
          <a:ln w="22225" cap="rnd">
            <a:solidFill>
              <a:srgbClr val="0070C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43566" y="1447800"/>
            <a:ext cx="6176498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&gt; &gt; &gt;FREE ATTENDANCE&lt; &lt; &lt;</a:t>
            </a:r>
          </a:p>
          <a:p>
            <a:pPr algn="ctr"/>
            <a:endParaRPr lang="en-US" sz="800" b="1" cap="all" dirty="0" smtClean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  <a:p>
            <a:pPr algn="ctr"/>
            <a:r>
              <a:rPr lang="en-US" b="1" cap="all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Cambria" pitchFamily="18" charset="0"/>
              </a:rPr>
              <a:t>OPEN to law enforcement &amp; insurance personnel</a:t>
            </a:r>
            <a:endParaRPr lang="en-US" b="1" cap="all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Cambria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" y="5257800"/>
            <a:ext cx="6248400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mbria" pitchFamily="18" charset="0"/>
              </a:rPr>
              <a:t>TCOLE  hours </a:t>
            </a:r>
            <a:r>
              <a:rPr lang="en-US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Cambria" pitchFamily="18" charset="0"/>
              </a:rPr>
              <a:t>approved = 24		       * * No CE credits available* *</a:t>
            </a:r>
            <a:endParaRPr lang="en-US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Cambria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01992" y="685800"/>
            <a:ext cx="33532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600" b="1" cap="none" spc="0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November  7-9, 2016</a:t>
            </a:r>
          </a:p>
          <a:p>
            <a:pPr algn="ctr"/>
            <a:r>
              <a:rPr lang="en-US" sz="1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mbria" pitchFamily="18" charset="0"/>
              </a:rPr>
              <a:t>8:00 A.M. – 5:00 P.M. Each Day</a:t>
            </a:r>
            <a:endParaRPr lang="en-US" sz="1400" b="1" cap="none" spc="0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04050"/>
            <a:ext cx="584008" cy="7241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918" y="7746565"/>
            <a:ext cx="1194982" cy="410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3156</TotalTime>
  <Words>140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NICB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provazew</dc:creator>
  <cp:lastModifiedBy>Windows User</cp:lastModifiedBy>
  <cp:revision>104</cp:revision>
  <cp:lastPrinted>2016-07-08T19:28:23Z</cp:lastPrinted>
  <dcterms:created xsi:type="dcterms:W3CDTF">2011-04-28T19:01:23Z</dcterms:created>
  <dcterms:modified xsi:type="dcterms:W3CDTF">2016-07-26T00:47:18Z</dcterms:modified>
</cp:coreProperties>
</file>